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6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393AB-A4CC-4692-AAFA-ECCD501BE3C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D7C62-19A1-496D-8595-6767F7DA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6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653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1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79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052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03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475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876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050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084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42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53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64FCD-28EB-41CB-AF66-632E218DA4E4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0F118-87EB-4518-861F-A6A8570BE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14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DAD0F01-2571-41BB-186B-8FA222D53D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0000" y="180000"/>
            <a:ext cx="6134470" cy="450000"/>
          </a:xfrm>
          <a:prstGeom prst="rect">
            <a:avLst/>
          </a:prstGeom>
          <a:solidFill>
            <a:srgbClr val="27467D"/>
          </a:solidFill>
          <a:ln>
            <a:solidFill>
              <a:srgbClr val="27467D"/>
            </a:solidFill>
          </a:ln>
        </p:spPr>
        <p:txBody>
          <a:bodyPr wrap="square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D32E05-8A50-F2B9-F493-1657BB4B47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000" y="1080000"/>
            <a:ext cx="6678000" cy="3218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 anchorCtr="1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>
                <a:solidFill>
                  <a:prstClr val="black"/>
                </a:solidFill>
                <a:latin typeface="Calibri" panose="020F0502020204030204"/>
              </a:rPr>
              <a:t>[image and text]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83A86B-D2ED-D02C-B04B-4DFBA6149DF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000" y="4782312"/>
            <a:ext cx="6678000" cy="3566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 anchorCtr="1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>
                <a:solidFill>
                  <a:prstClr val="black"/>
                </a:solidFill>
                <a:latin typeface="Calibri" panose="020F0502020204030204"/>
              </a:rPr>
              <a:t>[image and text]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7521F3-0DC1-AD19-BA2E-8D6DAAA19CE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000" y="8823960"/>
            <a:ext cx="6678000" cy="2916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 anchorCtr="1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>
                <a:solidFill>
                  <a:prstClr val="black"/>
                </a:solidFill>
                <a:latin typeface="Calibri" panose="020F0502020204030204"/>
              </a:rPr>
              <a:t>[image and text]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90254-8CF1-D100-206F-05ECB67A13E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41435" y="810000"/>
            <a:ext cx="1371600" cy="540000"/>
          </a:xfrm>
          <a:prstGeom prst="rect">
            <a:avLst/>
          </a:prstGeom>
          <a:solidFill>
            <a:srgbClr val="27467D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27572C-A02F-0ECA-27AA-F767F804219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41435" y="4504176"/>
            <a:ext cx="1371600" cy="540000"/>
          </a:xfrm>
          <a:prstGeom prst="rect">
            <a:avLst/>
          </a:prstGeom>
          <a:solidFill>
            <a:srgbClr val="27467D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207E84-F46C-E4BE-4322-A1C4D15E23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41435" y="8553960"/>
            <a:ext cx="1371600" cy="540000"/>
          </a:xfrm>
          <a:prstGeom prst="rect">
            <a:avLst/>
          </a:prstGeom>
          <a:solidFill>
            <a:srgbClr val="27467D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Implications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4CD99C-9614-52EA-7DA3-C82B6AD90F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1835925"/>
            <a:ext cx="6858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Definitions of acronyms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118640-4EBF-C7A5-529F-F9BCFBF437C6}"/>
              </a:ext>
            </a:extLst>
          </p:cNvPr>
          <p:cNvSpPr txBox="1"/>
          <p:nvPr/>
        </p:nvSpPr>
        <p:spPr>
          <a:xfrm>
            <a:off x="3608209" y="11805147"/>
            <a:ext cx="39162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       </a:t>
            </a:r>
            <a:r>
              <a:rPr lang="en-US" sz="1600" dirty="0"/>
              <a:t>[Author] et al, [Year]  @AATSHQ</a:t>
            </a:r>
          </a:p>
        </p:txBody>
      </p:sp>
      <p:pic>
        <p:nvPicPr>
          <p:cNvPr id="1026" name="Picture 2" descr="Twitter rebrands as X with &quot;art deco&quot; logo">
            <a:extLst>
              <a:ext uri="{FF2B5EF4-FFF2-40B4-BE49-F238E27FC236}">
                <a16:creationId xmlns:a16="http://schemas.microsoft.com/office/drawing/2014/main" id="{A44F04E1-5DF5-77BA-0DCA-8222515C9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209" y="11818573"/>
            <a:ext cx="386853" cy="38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2994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1488</TotalTime>
  <Words>34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Dankmyer</dc:creator>
  <cp:lastModifiedBy>Lindsay Dankmyer</cp:lastModifiedBy>
  <cp:revision>7</cp:revision>
  <dcterms:created xsi:type="dcterms:W3CDTF">2023-12-13T01:01:29Z</dcterms:created>
  <dcterms:modified xsi:type="dcterms:W3CDTF">2024-03-26T16:42:15Z</dcterms:modified>
</cp:coreProperties>
</file>