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1E4"/>
    <a:srgbClr val="CED6E0"/>
    <a:srgbClr val="D6DBE6"/>
    <a:srgbClr val="A6B4D6"/>
    <a:srgbClr val="A0AFD4"/>
    <a:srgbClr val="8899C2"/>
    <a:srgbClr val="B5BFD9"/>
    <a:srgbClr val="DDDEE7"/>
    <a:srgbClr val="DCDCE8"/>
    <a:srgbClr val="DFD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6EF6-E6EF-37CD-BF3E-6E6319449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08634-A103-EC4A-4399-8E4E013BF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C233A-DA4D-3946-99A6-529A9A39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CCB2A-1909-BD45-06C2-2D6570ED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6E16-2FCD-9C34-5CA0-D0EFCBDF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A812-97FA-5853-9217-F7569D07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CAEA8-72A5-5DE5-6251-3673885AE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59897-53E2-EC59-F4FC-B4E6E998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6C843-3BD0-D9BF-8B17-1186C52C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36683-182F-7EB6-D202-99CC38C0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3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66AA3-46A8-19C8-20DD-03EADF324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F6888-1BE4-34DC-393D-34DB31DE0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7956-716A-F059-9F31-2ECE53FA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D472-B2C0-DF0D-B90F-B9803A84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C6045-FDE9-5820-E86C-E99ED1FE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F128E-BD3E-AD86-DFD4-766E1C5D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9F06-28BE-72B0-5D9D-B59A14E5C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E2AA8-C144-CF46-0DF8-38356519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C2EA1-58F9-6063-AC3F-11AF3B7D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3C00-9C1F-77D8-9CED-06F01C39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4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77FE3-28B7-AEEA-52A6-E1410600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114D0-21D2-02AB-77DE-372C4FC87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53C87-6084-F988-2CC6-38104C54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662FD-32EA-130E-5B0E-CFC00618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10688-68AC-E948-C122-65038382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E27C-FE3D-9CA8-D84E-3FDE7AF9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5F07C-950A-7F2F-2384-5662E6526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01C88-28D1-8AA9-C9BE-686EBA869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70528-2EF4-6FD2-7335-16793EBB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2EE79-CF60-0F33-FC89-6ECB3D83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549F5-C68F-0FA9-4DB7-466243F6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6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092A4-FA26-3861-1DFB-953EF65F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33D8C-452A-F6AF-41D8-22AF4412A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DCF38-2039-A46F-EAB9-BD0781B0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30218-1A82-641B-FA47-D8A8C93E9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5BBC5-64C4-4959-9286-EA054D7D4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FB955-415B-ED92-B9FE-A9273A1E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E0D67-955A-4801-BD91-6D5F5755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220BA-E057-F5FF-5B58-C4ECA19C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9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A04DF-63B5-A11A-8F60-F1A91C57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6B50-3BC6-23B2-F9E8-31A8A5DA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D01D0-201D-E9DF-3124-9E9DEE70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C3E75-CA3B-448C-B529-678E9AA9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099FD-5B37-C7DF-1166-F993AB6D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DBAD79-4121-2F83-37B0-BFB42BE4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0C32A-D7BB-B6A2-9308-47C14F0F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A527-18DD-7DF3-9DD9-E50AB6A0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5426-28BA-21B2-8652-318E10455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E7C60-F0CD-482B-E3B9-7FE5E11A8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D228E-269D-9C29-7920-A35E9570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2F371-8CA2-9E88-835E-09C1C735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49798-8893-DD04-8747-325E0A16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2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F44E-E9B4-1199-DB75-09BF98F3E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66A93-BACE-B73F-2C5C-38469D6B4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E2797-4E39-3494-B6CC-549BA9E52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CDED8-4A56-0534-5B20-4C3EF012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AB4E2-5B61-777E-9640-8BB1DB56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97967-A142-A8A1-546C-BA95C00D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B86C4-DCD6-7735-AF15-B152C1EC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17A39-84BA-AC5A-DAF1-4A980CA2F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C0EB-9EFA-89CF-62D7-3CE06BA72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C88D-672B-4718-A631-5669797C712E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B7091-6EFB-BF94-8B33-67CCF7069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86673-BD5C-30D2-EEE5-0D223BC6C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D3B2-160C-4663-88E5-7157EB41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5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9E9B-2AA9-8E9B-0A03-A3D73AA3EC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" y="2"/>
            <a:ext cx="12193200" cy="630000"/>
          </a:xfrm>
          <a:solidFill>
            <a:srgbClr val="9FB8DD"/>
          </a:solidFill>
        </p:spPr>
        <p:txBody>
          <a:bodyPr>
            <a:normAutofit/>
          </a:bodyPr>
          <a:lstStyle/>
          <a:p>
            <a:pPr algn="ctr"/>
            <a:r>
              <a:rPr lang="en-CA" sz="2200" b="1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1403-D430-CD16-FDCE-0C086E0D64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90000" y="6227998"/>
            <a:ext cx="8947468" cy="540004"/>
          </a:xfrm>
          <a:solidFill>
            <a:srgbClr val="9FB8DD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500" b="1" dirty="0"/>
              <a:t>IMPLICATIONS: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F3B272E-2DB4-CC56-6F6C-D091F11A82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107" y="809999"/>
            <a:ext cx="11523215" cy="450003"/>
          </a:xfrm>
          <a:prstGeom prst="rect">
            <a:avLst/>
          </a:prstGeom>
          <a:gradFill flip="none" rotWithShape="1">
            <a:gsLst>
              <a:gs pos="0">
                <a:srgbClr val="B71111">
                  <a:shade val="30000"/>
                  <a:satMod val="115000"/>
                </a:srgbClr>
              </a:gs>
              <a:gs pos="50000">
                <a:srgbClr val="B71111">
                  <a:shade val="67500"/>
                  <a:satMod val="115000"/>
                </a:srgbClr>
              </a:gs>
              <a:gs pos="100000">
                <a:srgbClr val="B71111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 vert="horz" lIns="91440" tIns="45721" rIns="91440" bIns="45721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1800" b="1" dirty="0">
                <a:solidFill>
                  <a:schemeClr val="bg1"/>
                </a:solidFill>
              </a:rPr>
              <a:t>Subtitle / context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BF7D34-3854-0085-A5F6-19843C9D48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800" y="1731146"/>
            <a:ext cx="3229200" cy="4316856"/>
          </a:xfrm>
          <a:prstGeom prst="rect">
            <a:avLst/>
          </a:prstGeom>
          <a:solidFill>
            <a:srgbClr val="9FB8DD"/>
          </a:solidFill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CA" sz="2000" dirty="0"/>
              <a:t>[text and images]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0B9FB-24B8-25BF-1390-BCBA4B0309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3600" y="1730422"/>
            <a:ext cx="3229200" cy="4316856"/>
          </a:xfrm>
          <a:prstGeom prst="rect">
            <a:avLst/>
          </a:prstGeom>
          <a:solidFill>
            <a:srgbClr val="FFE5E5"/>
          </a:solidFill>
        </p:spPr>
        <p:txBody>
          <a:bodyPr wrap="square" rtlCol="0" anchor="ctr" anchorCtr="1">
            <a:normAutofit/>
          </a:bodyPr>
          <a:lstStyle/>
          <a:p>
            <a:r>
              <a:rPr lang="en-CA" sz="2000" dirty="0"/>
              <a:t>[text and images]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339C6-9DA6-E572-D85D-E7EDEEA22E8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58400" y="1743589"/>
            <a:ext cx="4744800" cy="777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rmAutofit/>
          </a:bodyPr>
          <a:lstStyle/>
          <a:p>
            <a:r>
              <a:rPr lang="en-CA" sz="1500" dirty="0"/>
              <a:t>[supporting detail]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74D375-7DC4-18CA-189C-2370C9E6917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58400" y="2719624"/>
            <a:ext cx="4744800" cy="58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rmAutofit/>
          </a:bodyPr>
          <a:lstStyle/>
          <a:p>
            <a:r>
              <a:rPr lang="en-CA" sz="1500" dirty="0"/>
              <a:t>[supporting detail]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E39AF1-3F08-80BC-2CDD-3977D1CF12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58400" y="4616387"/>
            <a:ext cx="4744800" cy="1431613"/>
          </a:xfrm>
          <a:prstGeom prst="rect">
            <a:avLst/>
          </a:prstGeom>
          <a:solidFill>
            <a:srgbClr val="FFF4D1"/>
          </a:solidFill>
        </p:spPr>
        <p:txBody>
          <a:bodyPr wrap="square" rtlCol="0">
            <a:normAutofit/>
          </a:bodyPr>
          <a:lstStyle/>
          <a:p>
            <a:r>
              <a:rPr lang="en-CA" sz="1500" dirty="0"/>
              <a:t>[supporting detail]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B53B9D-BF1E-30FA-71AB-C22FB40618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58400" y="3482825"/>
            <a:ext cx="4744800" cy="972000"/>
          </a:xfrm>
          <a:prstGeom prst="rect">
            <a:avLst/>
          </a:prstGeom>
          <a:solidFill>
            <a:srgbClr val="FFF4D1"/>
          </a:solidFill>
        </p:spPr>
        <p:txBody>
          <a:bodyPr wrap="square" rtlCol="0">
            <a:normAutofit/>
          </a:bodyPr>
          <a:lstStyle/>
          <a:p>
            <a:r>
              <a:rPr lang="en-CA" sz="1500" dirty="0"/>
              <a:t>[supporting detail]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E2DEF2-373F-F8B0-3E54-1C0E877E482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34001" y="6228001"/>
            <a:ext cx="2869200" cy="540000"/>
          </a:xfrm>
          <a:prstGeom prst="rect">
            <a:avLst/>
          </a:prstGeom>
          <a:solidFill>
            <a:srgbClr val="9FB8DD"/>
          </a:solidFill>
        </p:spPr>
        <p:txBody>
          <a:bodyPr wrap="square" rtlCol="0">
            <a:normAutofit/>
          </a:bodyPr>
          <a:lstStyle/>
          <a:p>
            <a:r>
              <a:rPr lang="en-CA" sz="1300" dirty="0"/>
              <a:t>[definitions of acronyms]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9E18E1-6123-39BD-4FF2-CACE8D52AB25}"/>
              </a:ext>
            </a:extLst>
          </p:cNvPr>
          <p:cNvSpPr txBox="1"/>
          <p:nvPr/>
        </p:nvSpPr>
        <p:spPr>
          <a:xfrm>
            <a:off x="2825721" y="1305481"/>
            <a:ext cx="1509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379C89-6039-E032-2617-200E8FA40E93}"/>
              </a:ext>
            </a:extLst>
          </p:cNvPr>
          <p:cNvSpPr txBox="1"/>
          <p:nvPr/>
        </p:nvSpPr>
        <p:spPr>
          <a:xfrm>
            <a:off x="9019713" y="1324706"/>
            <a:ext cx="102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915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39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Lindsay Dankmyer</dc:creator>
  <cp:lastModifiedBy>Lindsay Dankmyer</cp:lastModifiedBy>
  <cp:revision>10</cp:revision>
  <dcterms:created xsi:type="dcterms:W3CDTF">2023-12-13T00:19:45Z</dcterms:created>
  <dcterms:modified xsi:type="dcterms:W3CDTF">2024-03-26T16:51:06Z</dcterms:modified>
</cp:coreProperties>
</file>