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1E4"/>
    <a:srgbClr val="CED6E0"/>
    <a:srgbClr val="D6DBE6"/>
    <a:srgbClr val="A6B4D6"/>
    <a:srgbClr val="A0AFD4"/>
    <a:srgbClr val="8899C2"/>
    <a:srgbClr val="B5BFD9"/>
    <a:srgbClr val="DDDEE7"/>
    <a:srgbClr val="DCDCE8"/>
    <a:srgbClr val="DFD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9688-BF7B-7B0D-153E-8060002FB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DC506-7B3F-89AD-5FBB-7A94CF454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0399D-7249-BC4C-486C-BFBB524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F0F2C-8C61-68AA-861C-F68EB759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E08D1-27B1-25AA-8B91-49F7EFCF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D2BC6-D971-DF96-C4E8-B955BAE3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5B59C-02C9-8106-7327-3B4BD8BC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EC1BD-8E29-66C0-01F5-54282CA4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4569F-4E90-2833-CE54-43F639E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281D-6BDC-BE01-F184-54CBD75F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00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E1E1B-7D53-145A-766F-854D222D9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98F52-88BB-98BC-FD08-0EFBFB165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39333-A3DF-E5EB-A209-FEB4798A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BE4B-C787-46C2-5380-F6A87A46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84DC3-8C23-84E4-76B0-62A024A6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75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089F-06B9-6165-0739-DA66D4B1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5D6C2-56A1-5E0D-EDBD-5DCC21B9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DA492-3127-C435-2B8D-10E0012C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B30C7-B54C-89E1-1A82-08B9F08DE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8D24E-76AF-2687-D122-BCD05353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41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4874-BDF6-FDCF-0B2E-507526EA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53636-AE0C-5036-46EF-7C44F6BF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1085C-9AA8-AC19-0A33-0AED0D9B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2557-EB98-FD1B-07DC-65835F08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355B-7CC4-2368-9919-96144E70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6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14D6-48A7-9B49-55F7-2ADDC854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E4266-B474-3A1E-7BCD-3CF667D22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09820-B937-E880-70F2-02E66183A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1A49D-0487-1E75-2311-D8B88488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6729B-70CB-8B80-C1CA-BC80CC28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95A96-3003-CBE9-A382-0A5BD25C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3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E76D-8C35-D89C-D0F5-9A9C4BB9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9A5A3-A8B2-3B2B-045A-D23197D86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C8C9B-4C0F-4449-3CAD-0F60ECE8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2C5D1-88AC-105E-F905-7AC3A738B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65D02-26FD-6DDE-EB4C-D1AF57166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A7074-D87A-C14F-386B-512599B2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B8ED2-58B8-B5D1-0A5F-DB7383C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3876C-09A3-911E-5C57-6BD1EF57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2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58EB-E3A6-A53D-2012-8BB2DC67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68598-5F40-BE0D-78F6-50A11629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33F98-7EDA-3D16-8A9D-ED7A79B9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ABF52-D3FE-4ED9-4DBB-D2544091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0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9E675-56FA-3DC3-E2B5-A1677108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0E504-AA22-BDA1-36C6-7B16D08E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0F6EA-ED33-ADA3-91CF-8C461BD8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26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4A3C-E740-A42C-2CC5-32003399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23039-15BC-0478-CE93-103351CE2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3749-4AE8-632E-2E1C-DD459FA12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EF01A-2C50-E411-7A0E-DEABAA9B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17DEE-EDD5-F370-36B0-4510FBB4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9DB6E-C120-98D5-3ED1-94EEEEF2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9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E88F-2BB5-0F4B-3A52-FA538315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52692-C33E-90D4-C69E-D697F7457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A9C9A-EF3F-C078-1D9F-66ADD9B94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588AD-E901-5814-9C50-6C17828E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E0422-BCCB-CA0B-28AC-33289EB9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A182E-E7FB-9D7A-3EA0-557F224B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59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92B44-3AF5-B33D-B657-C3498645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F34A4-58AF-5EEF-815B-A4D8C441F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88DD-2150-19F5-BBC3-AAB44B5EA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F42C-7D20-4D31-AA40-F8205352B91A}" type="datetimeFigureOut">
              <a:rPr lang="en-CA" smtClean="0"/>
              <a:t>2024-03-26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96145-D129-509D-A9CC-30B7A885C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3CBBE-F551-9FAF-263F-AB57D4C84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7219-682A-443F-A327-733770480F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1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E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D412-02EA-9834-9169-1760BA7531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90001" y="90001"/>
            <a:ext cx="12013200" cy="360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CA" sz="1801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4493C-B4AB-EF50-EFAC-64CFC0F5C2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1220401" y="810001"/>
            <a:ext cx="2437200" cy="540000"/>
          </a:xfrm>
          <a:solidFill>
            <a:srgbClr val="8899C2"/>
          </a:solidFill>
        </p:spPr>
        <p:txBody>
          <a:bodyPr>
            <a:normAutofit/>
          </a:bodyPr>
          <a:lstStyle/>
          <a:p>
            <a:r>
              <a:rPr lang="en-CA" sz="1800" dirty="0">
                <a:solidFill>
                  <a:schemeClr val="bg1"/>
                </a:solidFill>
              </a:rPr>
              <a:t>Description of image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D5C9A6C-F76A-699E-2A8A-D6CFD6C826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77402" y="810001"/>
            <a:ext cx="2437200" cy="540000"/>
          </a:xfrm>
          <a:prstGeom prst="rect">
            <a:avLst/>
          </a:prstGeom>
          <a:solidFill>
            <a:srgbClr val="8899C2"/>
          </a:solidFill>
        </p:spPr>
        <p:txBody>
          <a:bodyPr vert="horz" lIns="91440" tIns="45721" rIns="91440" bIns="4572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 of image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8FE3AEB-F4B5-92FF-BEF9-F5E6F303A0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5601" y="810001"/>
            <a:ext cx="2437200" cy="540000"/>
          </a:xfrm>
          <a:prstGeom prst="rect">
            <a:avLst/>
          </a:prstGeom>
          <a:solidFill>
            <a:srgbClr val="8899C2"/>
          </a:solidFill>
        </p:spPr>
        <p:txBody>
          <a:bodyPr vert="horz" lIns="91440" tIns="45721" rIns="91440" bIns="4572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 of 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8EA814-B6C9-219E-EE51-5F012C5712D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498002"/>
            <a:ext cx="1219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Definitions of acronyms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109BA3-B73E-4298-3158-01640DA397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5284802"/>
            <a:ext cx="4064400" cy="12132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1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  <a:r>
              <a:rPr kumimoji="0" lang="en-CA" sz="180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[Text]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895BE1-D96E-D71A-79FD-E1D97636C94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64401" y="5284802"/>
            <a:ext cx="4064400" cy="12132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1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r>
              <a:rPr kumimoji="0" lang="en-CA" sz="180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[Text]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E9217B-E735-F565-7548-3505716839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28801" y="5284802"/>
            <a:ext cx="4064400" cy="12132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1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Implications</a:t>
            </a:r>
            <a:r>
              <a:rPr kumimoji="0" lang="en-CA" sz="180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[Text]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EE4582-7194-0E49-C642-B53CD52B1145}"/>
              </a:ext>
            </a:extLst>
          </p:cNvPr>
          <p:cNvSpPr txBox="1"/>
          <p:nvPr/>
        </p:nvSpPr>
        <p:spPr>
          <a:xfrm>
            <a:off x="9004129" y="6488668"/>
            <a:ext cx="3098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[Author] et al, [Year] @AATSHQ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C1021-0ADA-4A16-DAC4-E84805E01C9C}"/>
              </a:ext>
            </a:extLst>
          </p:cNvPr>
          <p:cNvSpPr txBox="1"/>
          <p:nvPr/>
        </p:nvSpPr>
        <p:spPr>
          <a:xfrm>
            <a:off x="1220401" y="2782669"/>
            <a:ext cx="215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[image and supporting text]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2E5F4-6C28-4A64-371F-A5FE76743999}"/>
              </a:ext>
            </a:extLst>
          </p:cNvPr>
          <p:cNvSpPr txBox="1"/>
          <p:nvPr/>
        </p:nvSpPr>
        <p:spPr>
          <a:xfrm>
            <a:off x="5019501" y="2782669"/>
            <a:ext cx="215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[image and supporting text]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B4BFD6-2470-40C9-3D8C-FD511C097900}"/>
              </a:ext>
            </a:extLst>
          </p:cNvPr>
          <p:cNvSpPr txBox="1"/>
          <p:nvPr/>
        </p:nvSpPr>
        <p:spPr>
          <a:xfrm>
            <a:off x="8677702" y="2782669"/>
            <a:ext cx="215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[image and supporting text]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F6CCC1-F7DA-A118-F808-8DFC28C80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3424" y="6515202"/>
            <a:ext cx="340705" cy="33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88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Lindsay Dankmyer</dc:creator>
  <cp:lastModifiedBy>Lindsay Dankmyer</cp:lastModifiedBy>
  <cp:revision>10</cp:revision>
  <dcterms:created xsi:type="dcterms:W3CDTF">2023-12-13T00:19:45Z</dcterms:created>
  <dcterms:modified xsi:type="dcterms:W3CDTF">2024-03-26T16:47:42Z</dcterms:modified>
</cp:coreProperties>
</file>